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8" r:id="rId3"/>
    <p:sldId id="260" r:id="rId4"/>
    <p:sldId id="262" r:id="rId5"/>
    <p:sldId id="259" r:id="rId6"/>
    <p:sldId id="264" r:id="rId7"/>
    <p:sldId id="263" r:id="rId8"/>
    <p:sldId id="265" r:id="rId9"/>
    <p:sldId id="266" r:id="rId10"/>
    <p:sldId id="272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FF"/>
    <a:srgbClr val="FF6600"/>
    <a:srgbClr val="336600"/>
    <a:srgbClr val="FFFFFF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0" autoAdjust="0"/>
    <p:restoredTop sz="94366" autoAdjust="0"/>
  </p:normalViewPr>
  <p:slideViewPr>
    <p:cSldViewPr>
      <p:cViewPr varScale="1">
        <p:scale>
          <a:sx n="74" d="100"/>
          <a:sy n="74" d="100"/>
        </p:scale>
        <p:origin x="73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C57E87-548E-43B0-8706-5DD8CE76E754}" type="datetimeFigureOut">
              <a:rPr lang="en-US" smtClean="0"/>
              <a:t>12/16/2013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5CC063-BC1A-444E-9199-FC87B191C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4992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CC063-BC1A-444E-9199-FC87B191C23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4169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CC063-BC1A-444E-9199-FC87B191C23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1968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CC063-BC1A-444E-9199-FC87B191C23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32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Magnetic Disk 4"/>
          <p:cNvSpPr/>
          <p:nvPr/>
        </p:nvSpPr>
        <p:spPr>
          <a:xfrm>
            <a:off x="228600" y="3429000"/>
            <a:ext cx="8382000" cy="3429000"/>
          </a:xfrm>
          <a:prstGeom prst="flowChartMagneticDisk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7021" r="1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6" name="Cloud Callout 5"/>
          <p:cNvSpPr/>
          <p:nvPr/>
        </p:nvSpPr>
        <p:spPr>
          <a:xfrm>
            <a:off x="1600200" y="0"/>
            <a:ext cx="6400800" cy="2133600"/>
          </a:xfrm>
          <a:prstGeom prst="cloudCallout">
            <a:avLst>
              <a:gd name="adj1" fmla="val -37606"/>
              <a:gd name="adj2" fmla="val 103438"/>
            </a:avLst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00" b="1" dirty="0">
              <a:ln w="6600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81200" y="381000"/>
            <a:ext cx="5638800" cy="1066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660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welcome</a:t>
            </a:r>
            <a:endParaRPr lang="en-US" sz="9600" b="1" dirty="0">
              <a:ln w="6600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9933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012" y="3226045"/>
            <a:ext cx="8077200" cy="3269272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2500"/>
          </a:bodyPr>
          <a:lstStyle/>
          <a:p>
            <a:pPr marL="457200" lvl="1" indent="0">
              <a:buNone/>
            </a:pPr>
            <a:r>
              <a:rPr lang="en-US" sz="39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Md</a:t>
            </a:r>
            <a:r>
              <a:rPr lang="en-US" sz="3900" dirty="0" err="1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39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Abdul</a:t>
            </a:r>
            <a:r>
              <a:rPr lang="en-US" sz="39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Hamid </a:t>
            </a:r>
            <a:r>
              <a:rPr lang="en-US" sz="39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Sarder</a:t>
            </a:r>
            <a:endParaRPr lang="en-US" sz="39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300" dirty="0" smtClean="0">
                <a:latin typeface="NikoshBAN" panose="02000000000000000000" pitchFamily="2" charset="0"/>
                <a:cs typeface="NikoshBAN" panose="02000000000000000000" pitchFamily="2" charset="0"/>
              </a:rPr>
              <a:t>Senior Assistant Teacher </a:t>
            </a:r>
          </a:p>
          <a:p>
            <a:r>
              <a:rPr lang="en-US" sz="43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Seemanto</a:t>
            </a:r>
            <a:r>
              <a:rPr lang="en-US" sz="43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Public High School</a:t>
            </a:r>
          </a:p>
          <a:p>
            <a:r>
              <a:rPr lang="en-US" sz="43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B.G.Batalion</a:t>
            </a:r>
            <a:r>
              <a:rPr lang="en-US" sz="43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3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Sador</a:t>
            </a:r>
            <a:r>
              <a:rPr lang="en-US" sz="43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3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Naogaon</a:t>
            </a:r>
            <a:endParaRPr lang="en-US" sz="43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57487" y="1632418"/>
            <a:ext cx="7334250" cy="14097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Introduction Of Teacher</a:t>
            </a:r>
          </a:p>
        </p:txBody>
      </p:sp>
    </p:spTree>
    <p:extLst>
      <p:ext uri="{BB962C8B-B14F-4D97-AF65-F5344CB8AC3E}">
        <p14:creationId xmlns:p14="http://schemas.microsoft.com/office/powerpoint/2010/main" val="135783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3399" y="2286000"/>
            <a:ext cx="7285035" cy="4572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>
                <a:solidFill>
                  <a:srgbClr val="002060"/>
                </a:solidFill>
              </a:rPr>
              <a:t>Subject: </a:t>
            </a:r>
            <a:r>
              <a:rPr lang="en-US" sz="4400" dirty="0" err="1">
                <a:solidFill>
                  <a:srgbClr val="002060"/>
                </a:solidFill>
              </a:rPr>
              <a:t>Einglish</a:t>
            </a:r>
            <a:r>
              <a:rPr lang="en-US" sz="4400" dirty="0">
                <a:solidFill>
                  <a:srgbClr val="002060"/>
                </a:solidFill>
              </a:rPr>
              <a:t>          </a:t>
            </a:r>
          </a:p>
          <a:p>
            <a:r>
              <a:rPr lang="en-US" sz="4400" dirty="0" err="1">
                <a:solidFill>
                  <a:srgbClr val="002060"/>
                </a:solidFill>
              </a:rPr>
              <a:t>Class:Eighit</a:t>
            </a:r>
            <a:endParaRPr lang="en-US" sz="4400" dirty="0">
              <a:solidFill>
                <a:srgbClr val="002060"/>
              </a:solidFill>
            </a:endParaRPr>
          </a:p>
          <a:p>
            <a:r>
              <a:rPr lang="en-US" sz="4400" dirty="0" err="1">
                <a:solidFill>
                  <a:srgbClr val="002060"/>
                </a:solidFill>
              </a:rPr>
              <a:t>Unit:Two</a:t>
            </a:r>
            <a:endParaRPr lang="en-US" sz="4400" dirty="0">
              <a:solidFill>
                <a:srgbClr val="002060"/>
              </a:solidFill>
            </a:endParaRPr>
          </a:p>
          <a:p>
            <a:r>
              <a:rPr lang="en-US" sz="4400" dirty="0">
                <a:solidFill>
                  <a:srgbClr val="002060"/>
                </a:solidFill>
              </a:rPr>
              <a:t> Lesson:1</a:t>
            </a:r>
          </a:p>
          <a:p>
            <a:r>
              <a:rPr lang="en-US" sz="4400" dirty="0">
                <a:solidFill>
                  <a:srgbClr val="002060"/>
                </a:solidFill>
              </a:rPr>
              <a:t>Time:5o minutes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" y="152400"/>
            <a:ext cx="7285035" cy="163319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/>
              <a:t>Introduction of lesson</a:t>
            </a:r>
          </a:p>
        </p:txBody>
      </p:sp>
    </p:spTree>
    <p:extLst>
      <p:ext uri="{BB962C8B-B14F-4D97-AF65-F5344CB8AC3E}">
        <p14:creationId xmlns:p14="http://schemas.microsoft.com/office/powerpoint/2010/main" val="1708988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82" y="304800"/>
            <a:ext cx="2209800" cy="2456716"/>
          </a:xfrm>
          <a:prstGeom prst="rect">
            <a:avLst/>
          </a:prstGeom>
          <a:solidFill>
            <a:srgbClr val="4F81BD">
              <a:lumMod val="75000"/>
            </a:srgbClr>
          </a:solidFill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843" y="1849693"/>
            <a:ext cx="2197237" cy="24567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996" y="203474"/>
            <a:ext cx="2660948" cy="245671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73082" y="3006681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B0F0"/>
                </a:solidFill>
              </a:rPr>
              <a:t>Fish</a:t>
            </a:r>
            <a:endParaRPr lang="en-US" sz="3200" dirty="0">
              <a:solidFill>
                <a:srgbClr val="00B0F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36131" y="3913257"/>
            <a:ext cx="202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Egg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26334" y="2745071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B050"/>
                </a:solidFill>
              </a:rPr>
              <a:t>Fruit</a:t>
            </a:r>
            <a:endParaRPr lang="en-US" sz="2800" b="1" dirty="0">
              <a:solidFill>
                <a:srgbClr val="00B050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450" y="4267200"/>
            <a:ext cx="2562063" cy="18288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010" y="4267200"/>
            <a:ext cx="2466975" cy="18478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866683" y="6168211"/>
            <a:ext cx="2043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vegatables</a:t>
            </a:r>
            <a:endParaRPr lang="en-US" sz="2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090096" y="6168211"/>
            <a:ext cx="19749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Pine apple</a:t>
            </a:r>
            <a:endParaRPr lang="en-US" sz="2800" b="1" dirty="0"/>
          </a:p>
        </p:txBody>
      </p:sp>
      <p:sp>
        <p:nvSpPr>
          <p:cNvPr id="9" name="Vertical Scroll 8"/>
          <p:cNvSpPr/>
          <p:nvPr/>
        </p:nvSpPr>
        <p:spPr>
          <a:xfrm>
            <a:off x="2766858" y="435287"/>
            <a:ext cx="3610283" cy="1202064"/>
          </a:xfrm>
          <a:prstGeom prst="verticalScroll">
            <a:avLst/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>
                    <a:lumMod val="95000"/>
                  </a:schemeClr>
                </a:solidFill>
              </a:rPr>
              <a:t>Lesson related </a:t>
            </a:r>
          </a:p>
          <a:p>
            <a:pPr algn="ctr"/>
            <a:r>
              <a:rPr lang="en-US" sz="3600" b="1" dirty="0">
                <a:solidFill>
                  <a:schemeClr val="bg1">
                    <a:lumMod val="95000"/>
                  </a:schemeClr>
                </a:solidFill>
              </a:rPr>
              <a:t>picture</a:t>
            </a:r>
          </a:p>
        </p:txBody>
      </p:sp>
      <p:sp>
        <p:nvSpPr>
          <p:cNvPr id="2" name="Vertical Scroll 1"/>
          <p:cNvSpPr/>
          <p:nvPr/>
        </p:nvSpPr>
        <p:spPr>
          <a:xfrm>
            <a:off x="4572000" y="990600"/>
            <a:ext cx="45719" cy="45719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957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6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10800000" flipV="1">
            <a:off x="2438399" y="696755"/>
            <a:ext cx="65531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5" name="Wave 4"/>
          <p:cNvSpPr/>
          <p:nvPr/>
        </p:nvSpPr>
        <p:spPr>
          <a:xfrm>
            <a:off x="685800" y="118351"/>
            <a:ext cx="7924800" cy="2133600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Lesson Declaration</a:t>
            </a:r>
          </a:p>
        </p:txBody>
      </p:sp>
      <p:sp>
        <p:nvSpPr>
          <p:cNvPr id="6" name="Frame 5"/>
          <p:cNvSpPr/>
          <p:nvPr/>
        </p:nvSpPr>
        <p:spPr>
          <a:xfrm>
            <a:off x="838200" y="3200400"/>
            <a:ext cx="7772400" cy="22098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perspectiveAbove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1500" b="1" dirty="0">
                <a:ln/>
                <a:solidFill>
                  <a:schemeClr val="accent3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Good Food  </a:t>
            </a:r>
          </a:p>
          <a:p>
            <a:pPr algn="ctr"/>
            <a:endParaRPr lang="en-US" sz="2400" b="1" dirty="0">
              <a:ln/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665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Single Corner Rectangle 3"/>
          <p:cNvSpPr/>
          <p:nvPr/>
        </p:nvSpPr>
        <p:spPr>
          <a:xfrm>
            <a:off x="211015" y="662354"/>
            <a:ext cx="8153400" cy="836803"/>
          </a:xfrm>
          <a:prstGeom prst="round1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1066" y="575827"/>
            <a:ext cx="8153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Ideal Reading by the teacher</a:t>
            </a:r>
            <a:endParaRPr lang="en-US" sz="5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16" y="1828800"/>
            <a:ext cx="7656661" cy="4651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554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owchart: Multidocument 5"/>
          <p:cNvSpPr/>
          <p:nvPr/>
        </p:nvSpPr>
        <p:spPr>
          <a:xfrm>
            <a:off x="-457200" y="1447800"/>
            <a:ext cx="10134600" cy="5791200"/>
          </a:xfrm>
          <a:prstGeom prst="flowChartMultidocumen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143000" y="215050"/>
            <a:ext cx="6553200" cy="1015663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Learning outcomes</a:t>
            </a:r>
            <a:endParaRPr lang="en-US" sz="6000" dirty="0"/>
          </a:p>
        </p:txBody>
      </p:sp>
      <p:sp>
        <p:nvSpPr>
          <p:cNvPr id="3" name="TextBox 2"/>
          <p:cNvSpPr txBox="1"/>
          <p:nvPr/>
        </p:nvSpPr>
        <p:spPr>
          <a:xfrm>
            <a:off x="-304800" y="2438400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by the </a:t>
            </a:r>
            <a:r>
              <a:rPr lang="en-US" sz="3200" dirty="0" smtClean="0"/>
              <a:t>end of the lesson the students will able to  </a:t>
            </a:r>
            <a:r>
              <a:rPr lang="en-US" sz="2800" dirty="0" smtClean="0"/>
              <a:t>                                               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-152400" y="3657600"/>
            <a:ext cx="83058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Read and understand texts through silent reading.</a:t>
            </a:r>
          </a:p>
          <a:p>
            <a:r>
              <a:rPr lang="en-US" sz="4000" dirty="0" smtClean="0"/>
              <a:t>Ask and question.</a:t>
            </a:r>
          </a:p>
          <a:p>
            <a:r>
              <a:rPr lang="en-US" sz="4000" dirty="0" smtClean="0"/>
              <a:t>Learn about different kinds of food.</a:t>
            </a:r>
          </a:p>
          <a:p>
            <a:r>
              <a:rPr lang="en-US" sz="4000" dirty="0" smtClean="0"/>
              <a:t>Learn about vocab.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008973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 animBg="1"/>
      <p:bldP spid="4" grpId="0" animBg="1"/>
      <p:bldP spid="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Predefined Process 4"/>
          <p:cNvSpPr/>
          <p:nvPr/>
        </p:nvSpPr>
        <p:spPr>
          <a:xfrm>
            <a:off x="3176954" y="515473"/>
            <a:ext cx="2971800" cy="1271954"/>
          </a:xfrm>
          <a:prstGeom prst="flowChartPredefinedProcess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67054" y="381000"/>
            <a:ext cx="8991600" cy="6839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u="sng" dirty="0" smtClean="0"/>
              <a:t>Vocab</a:t>
            </a:r>
          </a:p>
          <a:p>
            <a:r>
              <a:rPr lang="en-US" sz="6000" dirty="0" smtClean="0"/>
              <a:t>Nature:</a:t>
            </a:r>
          </a:p>
          <a:p>
            <a:endParaRPr lang="en-US" sz="6000" dirty="0" smtClean="0"/>
          </a:p>
          <a:p>
            <a:r>
              <a:rPr lang="en-US" sz="6000" dirty="0" smtClean="0"/>
              <a:t>Class room</a:t>
            </a:r>
          </a:p>
          <a:p>
            <a:endParaRPr lang="en-US" sz="6000" dirty="0" smtClean="0"/>
          </a:p>
          <a:p>
            <a:r>
              <a:rPr lang="en-US" sz="6000" dirty="0" smtClean="0"/>
              <a:t>Nutrition food</a:t>
            </a:r>
          </a:p>
          <a:p>
            <a:endParaRPr lang="en-US" sz="6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1917733"/>
            <a:ext cx="1676400" cy="1066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0" y="3481558"/>
            <a:ext cx="1981200" cy="1219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5266476"/>
            <a:ext cx="1981200" cy="1219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73014" y="20574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Behave,kinds</a:t>
            </a:r>
            <a:r>
              <a:rPr lang="en-US" sz="3600" dirty="0"/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867400" y="3385065"/>
            <a:ext cx="3276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Where Teacher and student meet together to teach and learn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7391400" y="5375738"/>
            <a:ext cx="15708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Nutritious food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4713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orizontal Scroll 5"/>
          <p:cNvSpPr/>
          <p:nvPr/>
        </p:nvSpPr>
        <p:spPr>
          <a:xfrm flipV="1">
            <a:off x="1741995" y="228600"/>
            <a:ext cx="5607308" cy="1814734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87465" y="528975"/>
            <a:ext cx="5299577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Individual work</a:t>
            </a:r>
            <a:endParaRPr lang="en-US" sz="6000" u="sng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en-US" sz="2800" b="1" dirty="0" smtClean="0"/>
              <a:t>5 minutes</a:t>
            </a:r>
            <a:r>
              <a:rPr lang="en-US" sz="5400" b="1" dirty="0" smtClean="0"/>
              <a:t> </a:t>
            </a:r>
            <a:endParaRPr lang="en-US" sz="5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04800" y="2343709"/>
            <a:ext cx="7827712" cy="184665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(a)What is good food?</a:t>
            </a:r>
          </a:p>
          <a:p>
            <a:r>
              <a:rPr lang="en-US" sz="5400" dirty="0" smtClean="0"/>
              <a:t>(b)What do we eat food?</a:t>
            </a:r>
            <a:endParaRPr lang="en-US" sz="5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878" y="4114800"/>
            <a:ext cx="3833556" cy="2574359"/>
          </a:xfrm>
          <a:prstGeom prst="rect">
            <a:avLst/>
          </a:prstGeom>
          <a:solidFill>
            <a:srgbClr val="00CCFF"/>
          </a:solidFill>
        </p:spPr>
      </p:pic>
    </p:spTree>
    <p:extLst>
      <p:ext uri="{BB962C8B-B14F-4D97-AF65-F5344CB8AC3E}">
        <p14:creationId xmlns:p14="http://schemas.microsoft.com/office/powerpoint/2010/main" val="501192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0" y="1447800"/>
            <a:ext cx="5638800" cy="165977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524000" y="1346664"/>
            <a:ext cx="5715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 smtClean="0"/>
              <a:t>Solution</a:t>
            </a:r>
            <a:endParaRPr lang="en-US" sz="11500" dirty="0"/>
          </a:p>
        </p:txBody>
      </p:sp>
      <p:sp>
        <p:nvSpPr>
          <p:cNvPr id="5" name="TextBox 4"/>
          <p:cNvSpPr txBox="1"/>
          <p:nvPr/>
        </p:nvSpPr>
        <p:spPr>
          <a:xfrm>
            <a:off x="1390650" y="3429000"/>
            <a:ext cx="5905500" cy="230832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(a)”Good food means the right kind of food for good health.</a:t>
            </a:r>
          </a:p>
          <a:p>
            <a:r>
              <a:rPr lang="en-US" sz="3600" dirty="0" smtClean="0"/>
              <a:t>(b)We eat food because we can’t live without it.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30774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rizontal Scroll 2"/>
          <p:cNvSpPr/>
          <p:nvPr/>
        </p:nvSpPr>
        <p:spPr>
          <a:xfrm>
            <a:off x="239930" y="-228600"/>
            <a:ext cx="7543800" cy="2057400"/>
          </a:xfrm>
          <a:prstGeom prst="horizontalScroll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/>
              <a:t>Pair Work</a:t>
            </a:r>
            <a:endParaRPr lang="en-US" sz="13800" dirty="0"/>
          </a:p>
        </p:txBody>
      </p:sp>
      <p:sp>
        <p:nvSpPr>
          <p:cNvPr id="5" name="Right Arrow 4"/>
          <p:cNvSpPr/>
          <p:nvPr/>
        </p:nvSpPr>
        <p:spPr>
          <a:xfrm>
            <a:off x="4417597" y="1828800"/>
            <a:ext cx="3150970" cy="1051932"/>
          </a:xfrm>
          <a:prstGeom prst="rightArrow">
            <a:avLst/>
          </a:prstGeom>
          <a:gradFill flip="none" rotWithShape="1">
            <a:gsLst>
              <a:gs pos="0">
                <a:schemeClr val="accent4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4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4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Time: 7 minutes</a:t>
            </a:r>
            <a:r>
              <a:rPr lang="en-US" sz="2400" dirty="0" smtClean="0"/>
              <a:t>.      </a:t>
            </a:r>
            <a:r>
              <a:rPr lang="en-US" sz="4000" dirty="0" smtClean="0"/>
              <a:t> </a:t>
            </a: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423081" y="3625857"/>
            <a:ext cx="8002680" cy="1077218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(</a:t>
            </a:r>
            <a:r>
              <a:rPr lang="en-US" sz="3200" dirty="0" smtClean="0"/>
              <a:t>a)What </a:t>
            </a:r>
            <a:r>
              <a:rPr lang="en-US" sz="3200" dirty="0"/>
              <a:t>is </a:t>
            </a:r>
            <a:r>
              <a:rPr lang="en-US" sz="3200" dirty="0" err="1"/>
              <a:t>Ms</a:t>
            </a:r>
            <a:r>
              <a:rPr lang="en-US" sz="3200" dirty="0"/>
              <a:t> </a:t>
            </a:r>
            <a:r>
              <a:rPr lang="en-US" sz="3200" dirty="0" err="1"/>
              <a:t>Rehana</a:t>
            </a:r>
            <a:r>
              <a:rPr lang="en-US" sz="3200" dirty="0"/>
              <a:t> Salam talking about?. </a:t>
            </a:r>
          </a:p>
          <a:p>
            <a:r>
              <a:rPr lang="en-US" sz="3200" dirty="0" smtClean="0"/>
              <a:t>(b)What is bad for health? </a:t>
            </a:r>
            <a:endParaRPr lang="en-US" sz="32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5128" y="4853773"/>
            <a:ext cx="4888130" cy="226907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081" y="1702344"/>
            <a:ext cx="2419350" cy="188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969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1981200" y="533400"/>
            <a:ext cx="5334000" cy="1676400"/>
          </a:xfrm>
          <a:prstGeom prst="beve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u="sng" dirty="0">
                <a:ln w="0"/>
                <a:solidFill>
                  <a:schemeClr val="bg2">
                    <a:lumMod val="10000"/>
                  </a:schemeClr>
                </a:solidFill>
              </a:rPr>
              <a:t>Solution</a:t>
            </a:r>
            <a:endParaRPr lang="en-US" sz="4400" b="1" dirty="0">
              <a:solidFill>
                <a:srgbClr val="00B0F0"/>
              </a:solidFill>
            </a:endParaRPr>
          </a:p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2590800"/>
            <a:ext cx="8534400" cy="415498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200" b="1" u="sng" dirty="0" smtClean="0">
              <a:ln w="0"/>
              <a:solidFill>
                <a:schemeClr val="bg2">
                  <a:lumMod val="10000"/>
                </a:schemeClr>
              </a:solidFill>
            </a:endParaRPr>
          </a:p>
          <a:p>
            <a:r>
              <a:rPr lang="en-US" sz="4800" b="1" dirty="0" smtClean="0">
                <a:solidFill>
                  <a:srgbClr val="00B0F0"/>
                </a:solidFill>
              </a:rPr>
              <a:t>(a)</a:t>
            </a:r>
            <a:r>
              <a:rPr lang="en-US" sz="4800" b="1" dirty="0" err="1" smtClean="0">
                <a:solidFill>
                  <a:srgbClr val="00B0F0"/>
                </a:solidFill>
              </a:rPr>
              <a:t>Ms</a:t>
            </a:r>
            <a:r>
              <a:rPr lang="en-US" sz="4800" b="1" dirty="0" smtClean="0">
                <a:solidFill>
                  <a:srgbClr val="00B0F0"/>
                </a:solidFill>
              </a:rPr>
              <a:t> </a:t>
            </a:r>
            <a:r>
              <a:rPr lang="en-US" sz="4800" b="1" dirty="0" err="1" smtClean="0">
                <a:solidFill>
                  <a:srgbClr val="00B0F0"/>
                </a:solidFill>
              </a:rPr>
              <a:t>Rehna</a:t>
            </a:r>
            <a:r>
              <a:rPr lang="en-US" sz="4800" b="1" dirty="0" smtClean="0">
                <a:solidFill>
                  <a:srgbClr val="00B0F0"/>
                </a:solidFill>
              </a:rPr>
              <a:t> </a:t>
            </a:r>
            <a:r>
              <a:rPr lang="en-US" sz="4800" b="1" dirty="0" err="1" smtClean="0">
                <a:solidFill>
                  <a:srgbClr val="00B0F0"/>
                </a:solidFill>
              </a:rPr>
              <a:t>Salam,the</a:t>
            </a:r>
            <a:r>
              <a:rPr lang="en-US" sz="4800" b="1" dirty="0" smtClean="0">
                <a:solidFill>
                  <a:srgbClr val="00B0F0"/>
                </a:solidFill>
              </a:rPr>
              <a:t> English</a:t>
            </a:r>
          </a:p>
          <a:p>
            <a:r>
              <a:rPr lang="en-US" sz="4000" b="1" dirty="0" smtClean="0">
                <a:solidFill>
                  <a:srgbClr val="00B0F0"/>
                </a:solidFill>
              </a:rPr>
              <a:t> </a:t>
            </a:r>
            <a:r>
              <a:rPr lang="en-US" sz="4800" b="1" dirty="0" smtClean="0">
                <a:solidFill>
                  <a:schemeClr val="accent4">
                    <a:lumMod val="50000"/>
                  </a:schemeClr>
                </a:solidFill>
              </a:rPr>
              <a:t>teacher is talking to the class about food.</a:t>
            </a:r>
            <a:endParaRPr lang="en-US" sz="4400" b="1" dirty="0" smtClean="0">
              <a:solidFill>
                <a:schemeClr val="accent2"/>
              </a:solidFill>
            </a:endParaRPr>
          </a:p>
          <a:p>
            <a:r>
              <a:rPr lang="en-US" sz="5400" b="1" dirty="0" smtClean="0">
                <a:solidFill>
                  <a:schemeClr val="accent2"/>
                </a:solidFill>
              </a:rPr>
              <a:t>(b) Eating too much is bad for health.</a:t>
            </a:r>
            <a:endParaRPr lang="en-US" sz="54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803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edefined Process 1"/>
          <p:cNvSpPr/>
          <p:nvPr/>
        </p:nvSpPr>
        <p:spPr>
          <a:xfrm>
            <a:off x="1219200" y="381000"/>
            <a:ext cx="7086600" cy="2057400"/>
          </a:xfrm>
          <a:prstGeom prst="flowChartPredefinedProcess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9600" b="1" dirty="0" err="1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Evalution</a:t>
            </a:r>
            <a:endParaRPr lang="en-US" sz="96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893278"/>
            <a:ext cx="9525000" cy="280076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0070C0"/>
                </a:solidFill>
              </a:rPr>
              <a:t>The similar word of student is</a:t>
            </a:r>
          </a:p>
          <a:p>
            <a:r>
              <a:rPr lang="en-US" sz="4400" dirty="0" smtClean="0">
                <a:solidFill>
                  <a:srgbClr val="0070C0"/>
                </a:solidFill>
              </a:rPr>
              <a:t>(a)man (b)woman ©people (d)pupil                                                 </a:t>
            </a:r>
            <a:endParaRPr lang="en-US" sz="4400" dirty="0" smtClean="0">
              <a:solidFill>
                <a:srgbClr val="336600"/>
              </a:solidFill>
            </a:endParaRPr>
          </a:p>
          <a:p>
            <a:r>
              <a:rPr lang="en-US" sz="4400" dirty="0" smtClean="0">
                <a:solidFill>
                  <a:srgbClr val="336600"/>
                </a:solidFill>
              </a:rPr>
              <a:t>We can not live without--------</a:t>
            </a:r>
          </a:p>
          <a:p>
            <a:r>
              <a:rPr lang="en-US" sz="4400" dirty="0" smtClean="0">
                <a:solidFill>
                  <a:srgbClr val="336600"/>
                </a:solidFill>
              </a:rPr>
              <a:t>(a)Health (b)food .© vitamin (d) sports</a:t>
            </a:r>
            <a:endParaRPr lang="en-US" sz="4400" dirty="0">
              <a:solidFill>
                <a:srgbClr val="336600"/>
              </a:solidFill>
            </a:endParaRPr>
          </a:p>
        </p:txBody>
      </p:sp>
      <p:sp>
        <p:nvSpPr>
          <p:cNvPr id="4" name="32-Point Star 3"/>
          <p:cNvSpPr/>
          <p:nvPr/>
        </p:nvSpPr>
        <p:spPr>
          <a:xfrm>
            <a:off x="7543800" y="4191000"/>
            <a:ext cx="381000" cy="205324"/>
          </a:xfrm>
          <a:prstGeom prst="star3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4-Point Star 4"/>
          <p:cNvSpPr/>
          <p:nvPr/>
        </p:nvSpPr>
        <p:spPr>
          <a:xfrm>
            <a:off x="3962400" y="5334000"/>
            <a:ext cx="342900" cy="205323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273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994615" y="252788"/>
            <a:ext cx="5638800" cy="2102224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0" dirty="0" smtClean="0">
                <a:solidFill>
                  <a:schemeClr val="tx1"/>
                </a:solidFill>
              </a:rPr>
              <a:t>Home Work</a:t>
            </a:r>
            <a:endParaRPr lang="en-US" sz="80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10600" y="513599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2209800" y="4124035"/>
            <a:ext cx="4191000" cy="313920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467100" y="3957259"/>
            <a:ext cx="27432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smtClean="0"/>
              <a:t>House</a:t>
            </a:r>
            <a:endParaRPr lang="en-US" sz="6600" dirty="0"/>
          </a:p>
        </p:txBody>
      </p:sp>
      <p:sp>
        <p:nvSpPr>
          <p:cNvPr id="5" name="TextBox 4"/>
          <p:cNvSpPr txBox="1"/>
          <p:nvPr/>
        </p:nvSpPr>
        <p:spPr>
          <a:xfrm flipH="1">
            <a:off x="1905000" y="2438400"/>
            <a:ext cx="5753100" cy="1323439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2060"/>
                </a:solidFill>
              </a:rPr>
              <a:t>Write the substance about “Good Food</a:t>
            </a:r>
            <a:r>
              <a:rPr lang="en-US" sz="2400" dirty="0" smtClean="0">
                <a:solidFill>
                  <a:srgbClr val="002060"/>
                </a:solidFill>
              </a:rPr>
              <a:t>”</a:t>
            </a:r>
            <a:endParaRPr lang="en-US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603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5" grpId="0" build="allAtOnce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-443753" y="-406002"/>
            <a:ext cx="9601200" cy="7696200"/>
          </a:xfrm>
          <a:prstGeom prst="horizontalScroll">
            <a:avLst/>
          </a:prstGeom>
          <a:solidFill>
            <a:schemeClr val="accent2"/>
          </a:solidFill>
          <a:ln>
            <a:solidFill>
              <a:schemeClr val="accent1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/>
              <a:t>Thanks to All</a:t>
            </a:r>
          </a:p>
          <a:p>
            <a:pPr algn="ctr"/>
            <a:endParaRPr lang="en-US" sz="96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620" y="3415204"/>
            <a:ext cx="2616454" cy="2866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063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901</TotalTime>
  <Words>246</Words>
  <Application>Microsoft Office PowerPoint</Application>
  <PresentationFormat>On-screen Show (4:3)</PresentationFormat>
  <Paragraphs>72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NikoshBAN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TSS</dc:creator>
  <cp:lastModifiedBy>TSS</cp:lastModifiedBy>
  <cp:revision>191</cp:revision>
  <dcterms:created xsi:type="dcterms:W3CDTF">2006-08-16T00:00:00Z</dcterms:created>
  <dcterms:modified xsi:type="dcterms:W3CDTF">2013-12-16T16:58:18Z</dcterms:modified>
</cp:coreProperties>
</file>